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7364-E2D3-4A63-B07E-8A440A5E612B}" type="datetimeFigureOut">
              <a:rPr lang="en-US" smtClean="0"/>
              <a:t>14/Jul/11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6267-26D9-4DB0-86E3-1DFCCC43F1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7364-E2D3-4A63-B07E-8A440A5E612B}" type="datetimeFigureOut">
              <a:rPr lang="en-US" smtClean="0"/>
              <a:t>14/Jul/11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6267-26D9-4DB0-86E3-1DFCCC43F1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7364-E2D3-4A63-B07E-8A440A5E612B}" type="datetimeFigureOut">
              <a:rPr lang="en-US" smtClean="0"/>
              <a:t>14/Jul/11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6267-26D9-4DB0-86E3-1DFCCC43F1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7364-E2D3-4A63-B07E-8A440A5E612B}" type="datetimeFigureOut">
              <a:rPr lang="en-US" smtClean="0"/>
              <a:t>14/Jul/11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6267-26D9-4DB0-86E3-1DFCCC43F1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7364-E2D3-4A63-B07E-8A440A5E612B}" type="datetimeFigureOut">
              <a:rPr lang="en-US" smtClean="0"/>
              <a:t>14/Jul/11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6267-26D9-4DB0-86E3-1DFCCC43F1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7364-E2D3-4A63-B07E-8A440A5E612B}" type="datetimeFigureOut">
              <a:rPr lang="en-US" smtClean="0"/>
              <a:t>14/Jul/11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6267-26D9-4DB0-86E3-1DFCCC43F1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7364-E2D3-4A63-B07E-8A440A5E612B}" type="datetimeFigureOut">
              <a:rPr lang="en-US" smtClean="0"/>
              <a:t>14/Jul/11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6267-26D9-4DB0-86E3-1DFCCC43F1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7364-E2D3-4A63-B07E-8A440A5E612B}" type="datetimeFigureOut">
              <a:rPr lang="en-US" smtClean="0"/>
              <a:t>14/Jul/11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6267-26D9-4DB0-86E3-1DFCCC43F1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7364-E2D3-4A63-B07E-8A440A5E612B}" type="datetimeFigureOut">
              <a:rPr lang="en-US" smtClean="0"/>
              <a:t>14/Jul/11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6267-26D9-4DB0-86E3-1DFCCC43F1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7364-E2D3-4A63-B07E-8A440A5E612B}" type="datetimeFigureOut">
              <a:rPr lang="en-US" smtClean="0"/>
              <a:t>14/Jul/11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6267-26D9-4DB0-86E3-1DFCCC43F1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7364-E2D3-4A63-B07E-8A440A5E612B}" type="datetimeFigureOut">
              <a:rPr lang="en-US" smtClean="0"/>
              <a:t>14/Jul/11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6267-26D9-4DB0-86E3-1DFCCC43F1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867364-E2D3-4A63-B07E-8A440A5E612B}" type="datetimeFigureOut">
              <a:rPr lang="en-US" smtClean="0"/>
              <a:t>14/Jul/11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E6267-26D9-4DB0-86E3-1DFCCC43F13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0"/>
            <a:ext cx="8229600" cy="1143000"/>
          </a:xfrm>
        </p:spPr>
        <p:txBody>
          <a:bodyPr>
            <a:noAutofit/>
          </a:bodyPr>
          <a:lstStyle/>
          <a:p>
            <a:r>
              <a:rPr lang="en-US" sz="8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Jenis</a:t>
            </a:r>
            <a:r>
              <a:rPr lang="en-US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8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Komputer</a:t>
            </a:r>
            <a:endParaRPr lang="en-US" sz="8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1470025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KOMPUTER ANALOG</a:t>
            </a:r>
            <a:endParaRPr 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905000"/>
            <a:ext cx="8686800" cy="3733800"/>
          </a:xfrm>
        </p:spPr>
        <p:txBody>
          <a:bodyPr>
            <a:normAutofit fontScale="92500"/>
          </a:bodyPr>
          <a:lstStyle/>
          <a:p>
            <a:r>
              <a:rPr lang="en-US" dirty="0"/>
              <a:t>–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Digunakan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untuk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data yang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sifatnya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berterusan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dan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bukan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data yang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berbentuk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angka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tetapi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dalam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bentuk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fizik,seperti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misalnya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arus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leletrik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, </a:t>
            </a:r>
          </a:p>
          <a:p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haba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kecepatan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tekanan,dllBerdasarkan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Pengolahan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data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Digital Computer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Digunakan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untuk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data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berbentuk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angka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atau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huruf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Keunggulan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:</a:t>
            </a:r>
          </a:p>
          <a:p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•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Memproses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data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lebih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tepat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dibandingkan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dengan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komputer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analog</a:t>
            </a:r>
          </a:p>
          <a:p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•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Dapat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menyimpan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data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selama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masih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diperlukan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oleh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proses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•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Dapat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melakukan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operasi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logikal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• Data yang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telah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dimasukkan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dapat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diolah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atau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dihapus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• Output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dari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komputer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digital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boleh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dalam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bentuk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angka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huruf,grafik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maupun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gambar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KOMPUTER HYBRID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komputer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Hybrid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adalah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komputer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yang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menampilkan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pameran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komputer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analog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dan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komputer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digital.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Komponen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digital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biasanya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berfungsi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sebagai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controller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dan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menyediakan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operasi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logis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sedangkan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komponen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analog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biasanya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berfungsi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sebagai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pemecah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persamaan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diferensial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Hybrid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komputer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dapat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digunakan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untuk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mendapatkan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nilai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sebuah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‘FAKTA'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sangat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baik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namun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relatif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tidak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tepat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menggunakan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front-end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komputer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analog, yang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kemudian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dimasukkan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ke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dalam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proses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komputer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digital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iteratif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untuk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mencapai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derajat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yang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diinginkan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akhir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presisi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Dengan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tiga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atau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empat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digit,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benih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numerik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sangat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tepat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perhitungan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waktu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total digital yang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diperlukan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untuk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mencapai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presisi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yang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diinginkan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secara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dramatis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berkurang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karena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iterasi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lebih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sedikit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banyak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diperlukan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en-US" sz="25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komputer-analo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381000"/>
            <a:ext cx="3690000" cy="279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667000" y="5562600"/>
            <a:ext cx="365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Komputer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analog</a:t>
            </a:r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5" descr="pde4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05400" y="762000"/>
            <a:ext cx="3032298" cy="1971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komputer-analog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24200" y="3200400"/>
            <a:ext cx="2743200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komputer_alf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609600"/>
            <a:ext cx="3027814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icom_-_komputer_-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533400"/>
            <a:ext cx="339265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6801" y="3352800"/>
            <a:ext cx="2447924" cy="2447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953000" y="4724400"/>
            <a:ext cx="2971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Komputer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digital</a:t>
            </a:r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2697_eee-pad-transformer--laptop-hybrid-besutan-asu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304800"/>
            <a:ext cx="3911600" cy="2933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nec_p5000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5914" y="685800"/>
            <a:ext cx="3526972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komputer-hybri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38600" y="4343400"/>
            <a:ext cx="2990320" cy="1876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762000" y="4648200"/>
            <a:ext cx="2667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Komputer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hybrid</a:t>
            </a:r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Ahli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kumpulan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Wan Farah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Adibah</a:t>
            </a:r>
            <a:endParaRPr lang="en-US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Nurlyana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Amdan</a:t>
            </a:r>
            <a:endParaRPr lang="en-US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Nor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Bashiraah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Nordeen</a:t>
            </a:r>
            <a:endParaRPr lang="en-US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Ashima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Farliana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Rasid</a:t>
            </a:r>
            <a:endParaRPr lang="en-US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Dayang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Noor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Fathirah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Adilah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Siti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Mastura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Nordin</a:t>
            </a:r>
            <a:endParaRPr lang="en-US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Mohd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Amdih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Bin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Saidi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229</Words>
  <Application>Microsoft Office PowerPoint</Application>
  <PresentationFormat>On-screen Show (4:3)</PresentationFormat>
  <Paragraphs>32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Jenis Komputer</vt:lpstr>
      <vt:lpstr>KOMPUTER ANALOG</vt:lpstr>
      <vt:lpstr>Digital Computer</vt:lpstr>
      <vt:lpstr>KOMPUTER HYBRID</vt:lpstr>
      <vt:lpstr>Slide 5</vt:lpstr>
      <vt:lpstr>Slide 6</vt:lpstr>
      <vt:lpstr>Slide 7</vt:lpstr>
      <vt:lpstr>Ahli kumpulan:</vt:lpstr>
    </vt:vector>
  </TitlesOfParts>
  <Company>KEMENTERIAN PERLAJARAN MALAYSIA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KOMPUTER ANALOG</dc:title>
  <dc:creator>Administrator</dc:creator>
  <cp:lastModifiedBy>Administrator</cp:lastModifiedBy>
  <cp:revision>4</cp:revision>
  <dcterms:created xsi:type="dcterms:W3CDTF">2011-07-14T07:21:36Z</dcterms:created>
  <dcterms:modified xsi:type="dcterms:W3CDTF">2011-07-14T07:57:59Z</dcterms:modified>
</cp:coreProperties>
</file>